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2"/>
  </p:notesMasterIdLst>
  <p:sldIdLst>
    <p:sldId id="256" r:id="rId2"/>
    <p:sldId id="257" r:id="rId3"/>
    <p:sldId id="258" r:id="rId4"/>
    <p:sldId id="259" r:id="rId5"/>
    <p:sldId id="260" r:id="rId6"/>
    <p:sldId id="263" r:id="rId7"/>
    <p:sldId id="261" r:id="rId8"/>
    <p:sldId id="262"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47CA82-95C3-413B-944E-4F7C5A7614D5}" type="datetimeFigureOut">
              <a:rPr lang="en-US" smtClean="0"/>
              <a:t>4/30/2015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48F79B-4F94-4674-814B-559FCF1C60D0}" type="slidenum">
              <a:rPr lang="en-US" smtClean="0"/>
              <a:t>‹#›</a:t>
            </a:fld>
            <a:endParaRPr lang="en-US"/>
          </a:p>
        </p:txBody>
      </p:sp>
    </p:spTree>
    <p:extLst>
      <p:ext uri="{BB962C8B-B14F-4D97-AF65-F5344CB8AC3E}">
        <p14:creationId xmlns:p14="http://schemas.microsoft.com/office/powerpoint/2010/main" val="1979256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72960797-9833-49CD-84B0-D04EA34D00F3}" type="datetimeFigureOut">
              <a:rPr lang="en-US" smtClean="0"/>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B2907-5025-4456-93A6-902F735ED709}"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960797-9833-49CD-84B0-D04EA34D00F3}" type="datetimeFigureOut">
              <a:rPr lang="en-US" smtClean="0"/>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B2907-5025-4456-93A6-902F735ED7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960797-9833-49CD-84B0-D04EA34D00F3}" type="datetimeFigureOut">
              <a:rPr lang="en-US" smtClean="0"/>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B2907-5025-4456-93A6-902F735ED7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960797-9833-49CD-84B0-D04EA34D00F3}" type="datetimeFigureOut">
              <a:rPr lang="en-US" smtClean="0"/>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B2907-5025-4456-93A6-902F735ED70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72960797-9833-49CD-84B0-D04EA34D00F3}" type="datetimeFigureOut">
              <a:rPr lang="en-US" smtClean="0"/>
              <a:t>4/30/2015</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BA4B2907-5025-4456-93A6-902F735ED70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960797-9833-49CD-84B0-D04EA34D00F3}" type="datetimeFigureOut">
              <a:rPr lang="en-US" smtClean="0"/>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B2907-5025-4456-93A6-902F735ED70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960797-9833-49CD-84B0-D04EA34D00F3}" type="datetimeFigureOut">
              <a:rPr lang="en-US" smtClean="0"/>
              <a:t>4/30/2015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4B2907-5025-4456-93A6-902F735ED70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960797-9833-49CD-84B0-D04EA34D00F3}" type="datetimeFigureOut">
              <a:rPr lang="en-US" smtClean="0"/>
              <a:t>4/30/2015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4B2907-5025-4456-93A6-902F735ED70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60797-9833-49CD-84B0-D04EA34D00F3}" type="datetimeFigureOut">
              <a:rPr lang="en-US" smtClean="0"/>
              <a:t>4/30/2015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4B2907-5025-4456-93A6-902F735ED7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2960797-9833-49CD-84B0-D04EA34D00F3}" type="datetimeFigureOut">
              <a:rPr lang="en-US" smtClean="0"/>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B2907-5025-4456-93A6-902F735ED709}"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72960797-9833-49CD-84B0-D04EA34D00F3}" type="datetimeFigureOut">
              <a:rPr lang="en-US" smtClean="0"/>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B2907-5025-4456-93A6-902F735ED709}"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72960797-9833-49CD-84B0-D04EA34D00F3}" type="datetimeFigureOut">
              <a:rPr lang="en-US" smtClean="0"/>
              <a:t>4/30/2015</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A4B2907-5025-4456-93A6-902F735ED70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3.xml"/><Relationship Id="rId1" Type="http://schemas.openxmlformats.org/officeDocument/2006/relationships/slideLayout" Target="../slideLayouts/slideLayout6.xml"/><Relationship Id="rId6" Type="http://schemas.openxmlformats.org/officeDocument/2006/relationships/slide" Target="slide9.xml"/><Relationship Id="rId5" Type="http://schemas.openxmlformats.org/officeDocument/2006/relationships/slide" Target="slide6.xml"/><Relationship Id="rId4" Type="http://schemas.openxmlformats.org/officeDocument/2006/relationships/slide" Target="slide8.xml"/></Relationships>
</file>

<file path=ppt/slides/_rels/slide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7.xml"/><Relationship Id="rId1" Type="http://schemas.openxmlformats.org/officeDocument/2006/relationships/slideLayout" Target="../slideLayouts/slideLayout6.xml"/><Relationship Id="rId5" Type="http://schemas.openxmlformats.org/officeDocument/2006/relationships/slide" Target="slide9.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10.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Philosophers of Life</a:t>
            </a:r>
            <a:br>
              <a:rPr lang="en-US" dirty="0" smtClean="0"/>
            </a:br>
            <a:r>
              <a:rPr lang="en-US" dirty="0" smtClean="0"/>
              <a:t>Quotes quiz</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81734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25762"/>
          </a:xfrm>
        </p:spPr>
        <p:txBody>
          <a:bodyPr>
            <a:normAutofit/>
          </a:bodyPr>
          <a:lstStyle/>
          <a:p>
            <a:r>
              <a:rPr lang="en-US" sz="5400" dirty="0" smtClean="0"/>
              <a:t>Well done!</a:t>
            </a:r>
            <a:br>
              <a:rPr lang="en-US" sz="5400" dirty="0" smtClean="0"/>
            </a:br>
            <a:r>
              <a:rPr lang="en-US" sz="5400" dirty="0" smtClean="0"/>
              <a:t>You finished </a:t>
            </a:r>
            <a:r>
              <a:rPr lang="en-US" sz="5400" smtClean="0"/>
              <a:t>the quiz!</a:t>
            </a:r>
            <a:endParaRPr lang="en-US" sz="5400" dirty="0"/>
          </a:p>
        </p:txBody>
      </p:sp>
    </p:spTree>
    <p:extLst>
      <p:ext uri="{BB962C8B-B14F-4D97-AF65-F5344CB8AC3E}">
        <p14:creationId xmlns:p14="http://schemas.microsoft.com/office/powerpoint/2010/main" val="3358285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marL="0" indent="0">
              <a:buNone/>
            </a:pPr>
            <a:r>
              <a:rPr lang="en-US" sz="4800" dirty="0" smtClean="0">
                <a:latin typeface="Comic Sans MS" panose="030F0702030302020204" pitchFamily="66" charset="0"/>
              </a:rPr>
              <a:t>In this quiz you to have click on the quote which corresponds to name above. Lets see how much you know about mother Teresa or Malala Yousafzai.</a:t>
            </a:r>
            <a:endParaRPr lang="en-US" sz="4800" dirty="0">
              <a:latin typeface="Comic Sans MS" panose="030F0702030302020204" pitchFamily="66" charset="0"/>
            </a:endParaRPr>
          </a:p>
        </p:txBody>
      </p:sp>
    </p:spTree>
    <p:extLst>
      <p:ext uri="{BB962C8B-B14F-4D97-AF65-F5344CB8AC3E}">
        <p14:creationId xmlns:p14="http://schemas.microsoft.com/office/powerpoint/2010/main" val="3038545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Malala Yousafzai</a:t>
            </a:r>
            <a:endParaRPr lang="en-US" dirty="0"/>
          </a:p>
        </p:txBody>
      </p:sp>
      <p:sp>
        <p:nvSpPr>
          <p:cNvPr id="5" name="TextBox 4"/>
          <p:cNvSpPr txBox="1"/>
          <p:nvPr/>
        </p:nvSpPr>
        <p:spPr>
          <a:xfrm>
            <a:off x="4953000" y="4572000"/>
            <a:ext cx="3581400" cy="1569660"/>
          </a:xfrm>
          <a:prstGeom prst="rect">
            <a:avLst/>
          </a:prstGeom>
          <a:noFill/>
        </p:spPr>
        <p:txBody>
          <a:bodyPr wrap="square" rtlCol="0">
            <a:spAutoFit/>
          </a:bodyPr>
          <a:lstStyle/>
          <a:p>
            <a:r>
              <a:rPr lang="en-US" sz="2400" b="1" dirty="0" smtClean="0">
                <a:hlinkClick r:id="rId2" action="ppaction://hlinksldjump"/>
              </a:rPr>
              <a:t>“Every time you smile at someone, it is an action of love, a gift to that person, a beautiful thing.”</a:t>
            </a:r>
            <a:endParaRPr lang="en-US" sz="2400" b="1" dirty="0"/>
          </a:p>
        </p:txBody>
      </p:sp>
      <p:sp>
        <p:nvSpPr>
          <p:cNvPr id="6" name="Rectangle 5"/>
          <p:cNvSpPr/>
          <p:nvPr/>
        </p:nvSpPr>
        <p:spPr>
          <a:xfrm>
            <a:off x="1001712" y="2209800"/>
            <a:ext cx="3189287" cy="1569660"/>
          </a:xfrm>
          <a:prstGeom prst="rect">
            <a:avLst/>
          </a:prstGeom>
        </p:spPr>
        <p:txBody>
          <a:bodyPr wrap="square">
            <a:spAutoFit/>
          </a:bodyPr>
          <a:lstStyle/>
          <a:p>
            <a:pPr lvl="0"/>
            <a:r>
              <a:rPr lang="en-US" sz="2400" b="1" dirty="0">
                <a:solidFill>
                  <a:prstClr val="white"/>
                </a:solidFill>
                <a:hlinkClick r:id="rId3" action="ppaction://hlinksldjump"/>
              </a:rPr>
              <a:t>“One child, one teacher, one book, one pen can change the world.” </a:t>
            </a:r>
            <a:endParaRPr lang="en-US" sz="2400" b="1" dirty="0">
              <a:solidFill>
                <a:prstClr val="white"/>
              </a:solidFill>
            </a:endParaRPr>
          </a:p>
        </p:txBody>
      </p:sp>
    </p:spTree>
    <p:extLst>
      <p:ext uri="{BB962C8B-B14F-4D97-AF65-F5344CB8AC3E}">
        <p14:creationId xmlns:p14="http://schemas.microsoft.com/office/powerpoint/2010/main" val="2148293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3276600"/>
          </a:xfrm>
        </p:spPr>
        <p:txBody>
          <a:bodyPr>
            <a:normAutofit/>
          </a:bodyPr>
          <a:lstStyle/>
          <a:p>
            <a:r>
              <a:rPr lang="en-US" sz="7200" dirty="0" smtClean="0"/>
              <a:t>False</a:t>
            </a:r>
            <a:br>
              <a:rPr lang="en-US" sz="7200" dirty="0" smtClean="0"/>
            </a:br>
            <a:r>
              <a:rPr lang="en-US" sz="7200" dirty="0" smtClean="0"/>
              <a:t>Unlucky Try!</a:t>
            </a:r>
            <a:endParaRPr lang="en-US" sz="7200" dirty="0"/>
          </a:p>
        </p:txBody>
      </p:sp>
      <p:sp>
        <p:nvSpPr>
          <p:cNvPr id="3" name="TextBox 2">
            <a:hlinkClick r:id="rId2" action="ppaction://hlinksldjump"/>
          </p:cNvPr>
          <p:cNvSpPr txBox="1"/>
          <p:nvPr/>
        </p:nvSpPr>
        <p:spPr>
          <a:xfrm>
            <a:off x="486383" y="4343400"/>
            <a:ext cx="2362200" cy="400110"/>
          </a:xfrm>
          <a:prstGeom prst="rect">
            <a:avLst/>
          </a:prstGeom>
          <a:noFill/>
        </p:spPr>
        <p:txBody>
          <a:bodyPr wrap="square" rtlCol="0">
            <a:spAutoFit/>
          </a:bodyPr>
          <a:lstStyle/>
          <a:p>
            <a:r>
              <a:rPr lang="en-US" sz="2000" dirty="0" smtClean="0">
                <a:hlinkClick r:id="rId2" action="ppaction://hlinksldjump"/>
              </a:rPr>
              <a:t>Return to question 1</a:t>
            </a:r>
            <a:endParaRPr lang="en-US" sz="2000" dirty="0"/>
          </a:p>
        </p:txBody>
      </p:sp>
      <p:sp>
        <p:nvSpPr>
          <p:cNvPr id="4" name="TextBox 3"/>
          <p:cNvSpPr txBox="1"/>
          <p:nvPr/>
        </p:nvSpPr>
        <p:spPr>
          <a:xfrm>
            <a:off x="457200" y="4800600"/>
            <a:ext cx="2209800" cy="369332"/>
          </a:xfrm>
          <a:prstGeom prst="rect">
            <a:avLst/>
          </a:prstGeom>
          <a:noFill/>
        </p:spPr>
        <p:txBody>
          <a:bodyPr wrap="square" rtlCol="0">
            <a:spAutoFit/>
          </a:bodyPr>
          <a:lstStyle/>
          <a:p>
            <a:r>
              <a:rPr lang="en-US" dirty="0" smtClean="0">
                <a:hlinkClick r:id="rId3" action="ppaction://hlinksldjump"/>
              </a:rPr>
              <a:t>Return to question 2</a:t>
            </a:r>
            <a:endParaRPr lang="en-US" dirty="0"/>
          </a:p>
        </p:txBody>
      </p:sp>
      <p:sp>
        <p:nvSpPr>
          <p:cNvPr id="5" name="TextBox 4"/>
          <p:cNvSpPr txBox="1"/>
          <p:nvPr/>
        </p:nvSpPr>
        <p:spPr>
          <a:xfrm>
            <a:off x="533400" y="5266225"/>
            <a:ext cx="2057400" cy="369332"/>
          </a:xfrm>
          <a:prstGeom prst="rect">
            <a:avLst/>
          </a:prstGeom>
          <a:noFill/>
        </p:spPr>
        <p:txBody>
          <a:bodyPr wrap="square" rtlCol="0">
            <a:spAutoFit/>
          </a:bodyPr>
          <a:lstStyle/>
          <a:p>
            <a:r>
              <a:rPr lang="en-US" dirty="0" smtClean="0">
                <a:hlinkClick r:id="rId4" action="ppaction://hlinksldjump"/>
              </a:rPr>
              <a:t>Return to question 3</a:t>
            </a:r>
            <a:endParaRPr lang="en-US" dirty="0"/>
          </a:p>
        </p:txBody>
      </p:sp>
      <p:sp>
        <p:nvSpPr>
          <p:cNvPr id="6" name="TextBox 5"/>
          <p:cNvSpPr txBox="1"/>
          <p:nvPr/>
        </p:nvSpPr>
        <p:spPr>
          <a:xfrm>
            <a:off x="533400" y="5739479"/>
            <a:ext cx="2057400" cy="369332"/>
          </a:xfrm>
          <a:prstGeom prst="rect">
            <a:avLst/>
          </a:prstGeom>
          <a:noFill/>
        </p:spPr>
        <p:txBody>
          <a:bodyPr wrap="square" rtlCol="0">
            <a:spAutoFit/>
          </a:bodyPr>
          <a:lstStyle/>
          <a:p>
            <a:r>
              <a:rPr lang="en-US" dirty="0" smtClean="0">
                <a:hlinkClick r:id="rId5" action="ppaction://hlinksldjump"/>
              </a:rPr>
              <a:t>Return to question 4</a:t>
            </a:r>
            <a:endParaRPr lang="en-US" dirty="0" smtClean="0"/>
          </a:p>
        </p:txBody>
      </p:sp>
      <p:sp>
        <p:nvSpPr>
          <p:cNvPr id="7" name="TextBox 6"/>
          <p:cNvSpPr txBox="1"/>
          <p:nvPr/>
        </p:nvSpPr>
        <p:spPr>
          <a:xfrm>
            <a:off x="2971800" y="4543455"/>
            <a:ext cx="1676400" cy="400110"/>
          </a:xfrm>
          <a:prstGeom prst="rect">
            <a:avLst/>
          </a:prstGeom>
          <a:noFill/>
        </p:spPr>
        <p:txBody>
          <a:bodyPr wrap="square" rtlCol="0">
            <a:spAutoFit/>
          </a:bodyPr>
          <a:lstStyle/>
          <a:p>
            <a:r>
              <a:rPr lang="en-US" sz="2000" dirty="0" smtClean="0">
                <a:hlinkClick r:id="rId6" action="ppaction://hlinksldjump"/>
              </a:rPr>
              <a:t>Question 5</a:t>
            </a:r>
            <a:endParaRPr lang="en-US" sz="2000" dirty="0"/>
          </a:p>
        </p:txBody>
      </p:sp>
    </p:spTree>
    <p:extLst>
      <p:ext uri="{BB962C8B-B14F-4D97-AF65-F5344CB8AC3E}">
        <p14:creationId xmlns:p14="http://schemas.microsoft.com/office/powerpoint/2010/main" val="1951982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8229600" cy="1935162"/>
          </a:xfrm>
        </p:spPr>
        <p:txBody>
          <a:bodyPr>
            <a:normAutofit/>
          </a:bodyPr>
          <a:lstStyle/>
          <a:p>
            <a:r>
              <a:rPr lang="en-US" sz="11500" dirty="0" smtClean="0"/>
              <a:t>Correct!</a:t>
            </a:r>
            <a:endParaRPr lang="en-US" sz="11500" dirty="0"/>
          </a:p>
        </p:txBody>
      </p:sp>
      <p:sp>
        <p:nvSpPr>
          <p:cNvPr id="3" name="TextBox 2"/>
          <p:cNvSpPr txBox="1"/>
          <p:nvPr/>
        </p:nvSpPr>
        <p:spPr>
          <a:xfrm>
            <a:off x="457200" y="4091119"/>
            <a:ext cx="1828800" cy="400110"/>
          </a:xfrm>
          <a:prstGeom prst="rect">
            <a:avLst/>
          </a:prstGeom>
          <a:noFill/>
        </p:spPr>
        <p:txBody>
          <a:bodyPr wrap="square" rtlCol="0">
            <a:spAutoFit/>
          </a:bodyPr>
          <a:lstStyle/>
          <a:p>
            <a:r>
              <a:rPr lang="en-US" sz="2000" dirty="0" smtClean="0">
                <a:hlinkClick r:id="rId2" action="ppaction://hlinksldjump"/>
              </a:rPr>
              <a:t>Questions 2</a:t>
            </a:r>
            <a:endParaRPr lang="en-US" sz="2000" dirty="0"/>
          </a:p>
        </p:txBody>
      </p:sp>
      <p:sp>
        <p:nvSpPr>
          <p:cNvPr id="4" name="TextBox 3"/>
          <p:cNvSpPr txBox="1"/>
          <p:nvPr/>
        </p:nvSpPr>
        <p:spPr>
          <a:xfrm>
            <a:off x="533400" y="4648200"/>
            <a:ext cx="1219200" cy="369332"/>
          </a:xfrm>
          <a:prstGeom prst="rect">
            <a:avLst/>
          </a:prstGeom>
          <a:noFill/>
        </p:spPr>
        <p:txBody>
          <a:bodyPr wrap="square" rtlCol="0">
            <a:spAutoFit/>
          </a:bodyPr>
          <a:lstStyle/>
          <a:p>
            <a:r>
              <a:rPr lang="en-US" dirty="0" smtClean="0">
                <a:hlinkClick r:id="rId3" action="ppaction://hlinksldjump"/>
              </a:rPr>
              <a:t>Question 3</a:t>
            </a:r>
            <a:endParaRPr lang="en-US" dirty="0"/>
          </a:p>
        </p:txBody>
      </p:sp>
      <p:sp>
        <p:nvSpPr>
          <p:cNvPr id="5" name="TextBox 4"/>
          <p:cNvSpPr txBox="1"/>
          <p:nvPr/>
        </p:nvSpPr>
        <p:spPr>
          <a:xfrm>
            <a:off x="457200" y="5171713"/>
            <a:ext cx="1371600" cy="369332"/>
          </a:xfrm>
          <a:prstGeom prst="rect">
            <a:avLst/>
          </a:prstGeom>
          <a:noFill/>
        </p:spPr>
        <p:txBody>
          <a:bodyPr wrap="square" rtlCol="0">
            <a:spAutoFit/>
          </a:bodyPr>
          <a:lstStyle/>
          <a:p>
            <a:r>
              <a:rPr lang="en-US" dirty="0" smtClean="0">
                <a:hlinkClick r:id="rId4" action="ppaction://hlinksldjump"/>
              </a:rPr>
              <a:t>Question 4</a:t>
            </a:r>
            <a:endParaRPr lang="en-US" dirty="0"/>
          </a:p>
        </p:txBody>
      </p:sp>
      <p:sp>
        <p:nvSpPr>
          <p:cNvPr id="6" name="TextBox 5"/>
          <p:cNvSpPr txBox="1"/>
          <p:nvPr/>
        </p:nvSpPr>
        <p:spPr>
          <a:xfrm>
            <a:off x="533400" y="5638800"/>
            <a:ext cx="1143000" cy="646331"/>
          </a:xfrm>
          <a:prstGeom prst="rect">
            <a:avLst/>
          </a:prstGeom>
          <a:noFill/>
        </p:spPr>
        <p:txBody>
          <a:bodyPr wrap="square" rtlCol="0">
            <a:spAutoFit/>
          </a:bodyPr>
          <a:lstStyle/>
          <a:p>
            <a:r>
              <a:rPr lang="en-US" dirty="0" smtClean="0">
                <a:hlinkClick r:id="rId5" action="ppaction://hlinksldjump"/>
              </a:rPr>
              <a:t>Final Question</a:t>
            </a:r>
            <a:endParaRPr lang="en-US" dirty="0"/>
          </a:p>
        </p:txBody>
      </p:sp>
    </p:spTree>
    <p:extLst>
      <p:ext uri="{BB962C8B-B14F-4D97-AF65-F5344CB8AC3E}">
        <p14:creationId xmlns:p14="http://schemas.microsoft.com/office/powerpoint/2010/main" val="2856944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Mother Teresa</a:t>
            </a:r>
            <a:endParaRPr lang="en-US" dirty="0"/>
          </a:p>
        </p:txBody>
      </p:sp>
      <p:sp>
        <p:nvSpPr>
          <p:cNvPr id="3" name="TextBox 2"/>
          <p:cNvSpPr txBox="1"/>
          <p:nvPr/>
        </p:nvSpPr>
        <p:spPr>
          <a:xfrm>
            <a:off x="838200" y="2590800"/>
            <a:ext cx="2590800" cy="2308324"/>
          </a:xfrm>
          <a:prstGeom prst="rect">
            <a:avLst/>
          </a:prstGeom>
          <a:noFill/>
        </p:spPr>
        <p:txBody>
          <a:bodyPr wrap="square" rtlCol="0">
            <a:spAutoFit/>
          </a:bodyPr>
          <a:lstStyle/>
          <a:p>
            <a:r>
              <a:rPr lang="en-US" sz="2400" b="1" dirty="0" smtClean="0">
                <a:hlinkClick r:id="rId2" action="ppaction://hlinksldjump"/>
              </a:rPr>
              <a:t>“I raise my voice not so that </a:t>
            </a:r>
            <a:r>
              <a:rPr lang="en-US" sz="2400" b="1" dirty="0" err="1" smtClean="0">
                <a:hlinkClick r:id="rId2" action="ppaction://hlinksldjump"/>
              </a:rPr>
              <a:t>i</a:t>
            </a:r>
            <a:r>
              <a:rPr lang="en-US" sz="2400" b="1" dirty="0" smtClean="0">
                <a:hlinkClick r:id="rId2" action="ppaction://hlinksldjump"/>
              </a:rPr>
              <a:t> can shout, but so that those without a voice can be heard” </a:t>
            </a:r>
            <a:endParaRPr lang="en-US" sz="2400" b="1" dirty="0"/>
          </a:p>
        </p:txBody>
      </p:sp>
      <p:sp>
        <p:nvSpPr>
          <p:cNvPr id="4" name="TextBox 3"/>
          <p:cNvSpPr txBox="1"/>
          <p:nvPr/>
        </p:nvSpPr>
        <p:spPr>
          <a:xfrm>
            <a:off x="5334000" y="2590800"/>
            <a:ext cx="2514600" cy="830997"/>
          </a:xfrm>
          <a:prstGeom prst="rect">
            <a:avLst/>
          </a:prstGeom>
          <a:noFill/>
        </p:spPr>
        <p:txBody>
          <a:bodyPr wrap="square" rtlCol="0">
            <a:spAutoFit/>
          </a:bodyPr>
          <a:lstStyle/>
          <a:p>
            <a:r>
              <a:rPr lang="en-US" sz="2400" b="1" dirty="0" smtClean="0">
                <a:hlinkClick r:id="rId3" action="ppaction://hlinksldjump"/>
              </a:rPr>
              <a:t>“Peace begins with a smile..” </a:t>
            </a:r>
            <a:endParaRPr lang="en-US" sz="2400" b="1" dirty="0"/>
          </a:p>
        </p:txBody>
      </p:sp>
    </p:spTree>
    <p:extLst>
      <p:ext uri="{BB962C8B-B14F-4D97-AF65-F5344CB8AC3E}">
        <p14:creationId xmlns:p14="http://schemas.microsoft.com/office/powerpoint/2010/main" val="2327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Malala Yousafzai</a:t>
            </a:r>
            <a:endParaRPr lang="en-US" dirty="0"/>
          </a:p>
        </p:txBody>
      </p:sp>
      <p:sp>
        <p:nvSpPr>
          <p:cNvPr id="3" name="TextBox 2"/>
          <p:cNvSpPr txBox="1"/>
          <p:nvPr/>
        </p:nvSpPr>
        <p:spPr>
          <a:xfrm>
            <a:off x="457200" y="1752600"/>
            <a:ext cx="2514600" cy="4524315"/>
          </a:xfrm>
          <a:prstGeom prst="rect">
            <a:avLst/>
          </a:prstGeom>
          <a:noFill/>
        </p:spPr>
        <p:txBody>
          <a:bodyPr wrap="square" rtlCol="0">
            <a:spAutoFit/>
          </a:bodyPr>
          <a:lstStyle/>
          <a:p>
            <a:r>
              <a:rPr lang="en-US" sz="2400" b="1" dirty="0">
                <a:hlinkClick r:id="rId2" action="ppaction://hlinksldjump"/>
              </a:rPr>
              <a:t>“Do not think that love in order to be genuine has to be extraordinary. What we need is to love without getting tired. Be faithful in small things because it is in them that your strength lies.” </a:t>
            </a:r>
            <a:endParaRPr lang="en-US" sz="2400" b="1" dirty="0"/>
          </a:p>
        </p:txBody>
      </p:sp>
      <p:sp>
        <p:nvSpPr>
          <p:cNvPr id="4" name="TextBox 3"/>
          <p:cNvSpPr txBox="1"/>
          <p:nvPr/>
        </p:nvSpPr>
        <p:spPr>
          <a:xfrm>
            <a:off x="4656306" y="2514600"/>
            <a:ext cx="3039894" cy="1569660"/>
          </a:xfrm>
          <a:prstGeom prst="rect">
            <a:avLst/>
          </a:prstGeom>
          <a:noFill/>
        </p:spPr>
        <p:txBody>
          <a:bodyPr wrap="square" rtlCol="0">
            <a:spAutoFit/>
          </a:bodyPr>
          <a:lstStyle/>
          <a:p>
            <a:r>
              <a:rPr lang="en-US" dirty="0"/>
              <a:t>“</a:t>
            </a:r>
            <a:r>
              <a:rPr lang="en-US" sz="2400" b="1" dirty="0">
                <a:hlinkClick r:id="rId3" action="ppaction://hlinksldjump"/>
              </a:rPr>
              <a:t>When the whole world is silent, even one voice becomes powerful.” </a:t>
            </a:r>
            <a:endParaRPr lang="en-US" sz="2400" b="1" dirty="0"/>
          </a:p>
        </p:txBody>
      </p:sp>
    </p:spTree>
    <p:extLst>
      <p:ext uri="{BB962C8B-B14F-4D97-AF65-F5344CB8AC3E}">
        <p14:creationId xmlns:p14="http://schemas.microsoft.com/office/powerpoint/2010/main" val="424097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Mother Teresa</a:t>
            </a:r>
            <a:endParaRPr lang="en-US" dirty="0"/>
          </a:p>
        </p:txBody>
      </p:sp>
      <p:sp>
        <p:nvSpPr>
          <p:cNvPr id="3" name="TextBox 2"/>
          <p:cNvSpPr txBox="1"/>
          <p:nvPr/>
        </p:nvSpPr>
        <p:spPr>
          <a:xfrm>
            <a:off x="533400" y="2590800"/>
            <a:ext cx="2895600" cy="1938992"/>
          </a:xfrm>
          <a:prstGeom prst="rect">
            <a:avLst/>
          </a:prstGeom>
          <a:noFill/>
        </p:spPr>
        <p:txBody>
          <a:bodyPr wrap="square" rtlCol="0">
            <a:spAutoFit/>
          </a:bodyPr>
          <a:lstStyle/>
          <a:p>
            <a:r>
              <a:rPr lang="en-US" sz="2000" b="1" dirty="0" smtClean="0">
                <a:hlinkClick r:id="rId2" action="ppaction://hlinksldjump"/>
              </a:rPr>
              <a:t>“The extremists are afraid of books and pens, the power of education frightens them. they are afraid of women.” </a:t>
            </a:r>
            <a:endParaRPr lang="en-US" sz="2000" b="1" dirty="0"/>
          </a:p>
        </p:txBody>
      </p:sp>
      <p:sp>
        <p:nvSpPr>
          <p:cNvPr id="4" name="TextBox 3"/>
          <p:cNvSpPr txBox="1"/>
          <p:nvPr/>
        </p:nvSpPr>
        <p:spPr>
          <a:xfrm>
            <a:off x="4495800" y="3560296"/>
            <a:ext cx="2895600" cy="1323439"/>
          </a:xfrm>
          <a:prstGeom prst="rect">
            <a:avLst/>
          </a:prstGeom>
          <a:noFill/>
        </p:spPr>
        <p:txBody>
          <a:bodyPr wrap="square" rtlCol="0">
            <a:spAutoFit/>
          </a:bodyPr>
          <a:lstStyle/>
          <a:p>
            <a:r>
              <a:rPr lang="en-US" sz="2000" b="1" dirty="0" smtClean="0">
                <a:hlinkClick r:id="rId3" action="ppaction://hlinksldjump"/>
              </a:rPr>
              <a:t>“Kind words can be short and easy to speak, but their echoes are truly endless.” </a:t>
            </a:r>
            <a:endParaRPr lang="en-US" sz="2000" b="1" dirty="0"/>
          </a:p>
        </p:txBody>
      </p:sp>
    </p:spTree>
    <p:extLst>
      <p:ext uri="{BB962C8B-B14F-4D97-AF65-F5344CB8AC3E}">
        <p14:creationId xmlns:p14="http://schemas.microsoft.com/office/powerpoint/2010/main" val="3469115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Malala Yousafzai</a:t>
            </a:r>
            <a:endParaRPr lang="en-US" dirty="0"/>
          </a:p>
        </p:txBody>
      </p:sp>
      <p:sp>
        <p:nvSpPr>
          <p:cNvPr id="3" name="TextBox 2"/>
          <p:cNvSpPr txBox="1"/>
          <p:nvPr/>
        </p:nvSpPr>
        <p:spPr>
          <a:xfrm>
            <a:off x="609600" y="2133600"/>
            <a:ext cx="2971800" cy="3416320"/>
          </a:xfrm>
          <a:prstGeom prst="rect">
            <a:avLst/>
          </a:prstGeom>
          <a:noFill/>
        </p:spPr>
        <p:txBody>
          <a:bodyPr wrap="square" rtlCol="0">
            <a:spAutoFit/>
          </a:bodyPr>
          <a:lstStyle/>
          <a:p>
            <a:r>
              <a:rPr lang="en-US" sz="2400" b="1" dirty="0" smtClean="0">
                <a:hlinkClick r:id="rId2" action="ppaction://hlinksldjump"/>
              </a:rPr>
              <a:t>“I think of it often and imagine the scene clearly. Even if they come to kill me, I will tell them what they are trying to do is wrong, that education is our basic right.” </a:t>
            </a:r>
            <a:endParaRPr lang="en-US" sz="2400" b="1" dirty="0"/>
          </a:p>
        </p:txBody>
      </p:sp>
      <p:sp>
        <p:nvSpPr>
          <p:cNvPr id="4" name="TextBox 3"/>
          <p:cNvSpPr txBox="1"/>
          <p:nvPr/>
        </p:nvSpPr>
        <p:spPr>
          <a:xfrm>
            <a:off x="4876800" y="2514600"/>
            <a:ext cx="2590800" cy="1938992"/>
          </a:xfrm>
          <a:prstGeom prst="rect">
            <a:avLst/>
          </a:prstGeom>
          <a:noFill/>
        </p:spPr>
        <p:txBody>
          <a:bodyPr wrap="square" rtlCol="0">
            <a:spAutoFit/>
          </a:bodyPr>
          <a:lstStyle/>
          <a:p>
            <a:r>
              <a:rPr lang="en-US" sz="2400" b="1" dirty="0" smtClean="0">
                <a:hlinkClick r:id="rId3" action="ppaction://hlinksldjump"/>
              </a:rPr>
              <a:t>“The hunger for love is much more difficult to remove than the hunger for bread.” </a:t>
            </a:r>
            <a:endParaRPr lang="en-US" sz="2400" b="1" dirty="0"/>
          </a:p>
        </p:txBody>
      </p:sp>
    </p:spTree>
    <p:extLst>
      <p:ext uri="{BB962C8B-B14F-4D97-AF65-F5344CB8AC3E}">
        <p14:creationId xmlns:p14="http://schemas.microsoft.com/office/powerpoint/2010/main" val="2447804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77</TotalTime>
  <Words>300</Words>
  <Application>Microsoft Office PowerPoint</Application>
  <PresentationFormat>On-screen Show (4:3)</PresentationFormat>
  <Paragraphs>29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Comic Sans MS</vt:lpstr>
      <vt:lpstr>Tw Cen MT</vt:lpstr>
      <vt:lpstr>Thatch</vt:lpstr>
      <vt:lpstr>Philosophers of Life Quotes quiz</vt:lpstr>
      <vt:lpstr>PowerPoint Presentation</vt:lpstr>
      <vt:lpstr>                  Malala Yousafzai</vt:lpstr>
      <vt:lpstr>False Unlucky Try!</vt:lpstr>
      <vt:lpstr>Correct!</vt:lpstr>
      <vt:lpstr>Mother Teresa</vt:lpstr>
      <vt:lpstr>Malala Yousafzai</vt:lpstr>
      <vt:lpstr>Mother Teresa</vt:lpstr>
      <vt:lpstr>Malala Yousafzai</vt:lpstr>
      <vt:lpstr>Well done! You finished the quiz!</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Philosophers of Life Quotes quiz</dc:title>
  <dc:creator>Varsha Vijayakumar</dc:creator>
  <cp:lastModifiedBy>Suganthi Malar</cp:lastModifiedBy>
  <cp:revision>5</cp:revision>
  <dcterms:created xsi:type="dcterms:W3CDTF">2015-04-23T19:53:58Z</dcterms:created>
  <dcterms:modified xsi:type="dcterms:W3CDTF">2015-04-30T21:53:28Z</dcterms:modified>
</cp:coreProperties>
</file>